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cbfb19c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cbfb19c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cbfb19c2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cbfb19c2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cbfb19c2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cbfb19c2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cbfb19c2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cbfb19c2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cbfb19c2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cbfb19c2f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cbfb19c2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cbfb19c2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cbfb19c2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cbfb19c2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cbfb19c2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cbfb19c2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epot.wur.nl/36787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Rantsoen berekenen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Hoeveel heeft een dier per dag aan voedsel nodig?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Welke soorten eters kennen wij ook alweer?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327081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3083" y="1152475"/>
            <a:ext cx="2619367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6750" y="1152463"/>
            <a:ext cx="26289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42025" y="3154400"/>
            <a:ext cx="17982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Planteneter =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38761D"/>
                </a:solidFill>
              </a:rPr>
              <a:t>HERBIVOOR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575450" y="3116750"/>
            <a:ext cx="22503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Vleeseter =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CC0000"/>
                </a:solidFill>
              </a:rPr>
              <a:t>CARNIVOOR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595975" y="3079100"/>
            <a:ext cx="21699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Alleseter =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B5394"/>
                </a:solidFill>
              </a:rPr>
              <a:t>OMNIVOOR</a:t>
            </a:r>
            <a:endParaRPr b="1">
              <a:solidFill>
                <a:srgbClr val="0B53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00" y="92125"/>
            <a:ext cx="707948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Voedingsbehoefte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8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Binnen de diersoorten is het lijf aangepast aan het voedsel dat ze opnemen. Dit kun je dus zien aan het gebit maar ook aan het verteringsstelsel.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9746" y="1587250"/>
            <a:ext cx="1479400" cy="1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11700" y="2099600"/>
            <a:ext cx="7011900" cy="2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>
                <a:solidFill>
                  <a:srgbClr val="38761D"/>
                </a:solidFill>
              </a:rPr>
              <a:t>Voedingsbehoefte is ook afhankelijk van:</a:t>
            </a:r>
            <a:endParaRPr sz="17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38761D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●"/>
            </a:pPr>
            <a:r>
              <a:rPr lang="nl" sz="1700">
                <a:solidFill>
                  <a:srgbClr val="38761D"/>
                </a:solidFill>
              </a:rPr>
              <a:t>leeftijd</a:t>
            </a:r>
            <a:endParaRPr sz="1700">
              <a:solidFill>
                <a:srgbClr val="38761D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●"/>
            </a:pPr>
            <a:r>
              <a:rPr lang="nl" sz="1700">
                <a:solidFill>
                  <a:srgbClr val="38761D"/>
                </a:solidFill>
              </a:rPr>
              <a:t>gewicht</a:t>
            </a:r>
            <a:endParaRPr sz="1700">
              <a:solidFill>
                <a:srgbClr val="38761D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●"/>
            </a:pPr>
            <a:r>
              <a:rPr lang="nl" sz="1700">
                <a:solidFill>
                  <a:srgbClr val="38761D"/>
                </a:solidFill>
              </a:rPr>
              <a:t>productie</a:t>
            </a:r>
            <a:endParaRPr sz="1700">
              <a:solidFill>
                <a:srgbClr val="38761D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●"/>
            </a:pPr>
            <a:r>
              <a:rPr lang="nl" sz="1700">
                <a:solidFill>
                  <a:srgbClr val="38761D"/>
                </a:solidFill>
              </a:rPr>
              <a:t>prestaties</a:t>
            </a:r>
            <a:endParaRPr sz="1700">
              <a:solidFill>
                <a:srgbClr val="38761D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●"/>
            </a:pPr>
            <a:r>
              <a:rPr lang="nl" sz="1700">
                <a:solidFill>
                  <a:srgbClr val="38761D"/>
                </a:solidFill>
              </a:rPr>
              <a:t>dracht</a:t>
            </a:r>
            <a:endParaRPr sz="1700">
              <a:solidFill>
                <a:srgbClr val="38761D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●"/>
            </a:pPr>
            <a:r>
              <a:rPr lang="nl" sz="1700">
                <a:solidFill>
                  <a:srgbClr val="38761D"/>
                </a:solidFill>
              </a:rPr>
              <a:t>lactatie</a:t>
            </a:r>
            <a:endParaRPr sz="1700">
              <a:solidFill>
                <a:srgbClr val="38761D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333" y="2581458"/>
            <a:ext cx="1676825" cy="11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7701" y="3795726"/>
            <a:ext cx="1676825" cy="109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6036" y="3795725"/>
            <a:ext cx="1625751" cy="10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7">
            <a:alphaModFix/>
          </a:blip>
          <a:srcRect r="15569"/>
          <a:stretch/>
        </p:blipFill>
        <p:spPr>
          <a:xfrm>
            <a:off x="3901324" y="3783675"/>
            <a:ext cx="1676825" cy="11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30500" y="2581475"/>
            <a:ext cx="1676825" cy="11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72151" y="2598450"/>
            <a:ext cx="1676825" cy="1115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00" y="167975"/>
            <a:ext cx="4610100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 rot="-1757101">
            <a:off x="4927462" y="1418238"/>
            <a:ext cx="4673370" cy="21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800"/>
              <a:t>ZO VEEL????</a:t>
            </a:r>
            <a:endParaRPr sz="3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800">
                <a:solidFill>
                  <a:srgbClr val="FF0000"/>
                </a:solidFill>
              </a:rPr>
              <a:t>JA ZO VEEL!!!!!</a:t>
            </a:r>
            <a:endParaRPr sz="3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Kwaliteit van voer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Afhankelijk van: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ingrediënten (de beste kwaliteit of juist het minste om de prijs laag te houden)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oogst (weer, tijdstip van oogsten)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bewaarmethode (luchtdicht, gekoeld, fermentatie)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46112"/>
            <a:ext cx="1786926" cy="189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451" y="2734200"/>
            <a:ext cx="1466739" cy="18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446625" y="4548875"/>
            <a:ext cx="25617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38761D"/>
                </a:solidFill>
              </a:rPr>
              <a:t>Beide 50 euro per zak,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38761D"/>
                </a:solidFill>
              </a:rPr>
              <a:t>maar wel voor 20 of 15 kg!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8300" y="2734200"/>
            <a:ext cx="2298800" cy="17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1425" y="3633725"/>
            <a:ext cx="2871926" cy="13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21546" y="2292171"/>
            <a:ext cx="1628925" cy="1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6038400" y="2943475"/>
            <a:ext cx="1133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38761D"/>
                </a:solidFill>
              </a:rPr>
              <a:t>Luchtdicht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078650" y="4456075"/>
            <a:ext cx="18786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A86E8"/>
                </a:solidFill>
              </a:rPr>
              <a:t>Tijdstip van oogsten</a:t>
            </a:r>
            <a:endParaRPr>
              <a:solidFill>
                <a:srgbClr val="4A86E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Droge stof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11700" y="1162525"/>
            <a:ext cx="787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rgbClr val="595656"/>
                </a:solidFill>
                <a:highlight>
                  <a:srgbClr val="FFFFFF"/>
                </a:highlight>
              </a:rPr>
              <a:t>Droge stof </a:t>
            </a:r>
            <a:r>
              <a:rPr lang="nl" sz="2100" b="1">
                <a:solidFill>
                  <a:srgbClr val="000000"/>
                </a:solidFill>
                <a:highlight>
                  <a:srgbClr val="FFFFFF"/>
                </a:highlight>
              </a:rPr>
              <a:t>(DS)</a:t>
            </a:r>
            <a:r>
              <a:rPr lang="nl" sz="2100">
                <a:solidFill>
                  <a:srgbClr val="595656"/>
                </a:solidFill>
                <a:highlight>
                  <a:srgbClr val="FFFFFF"/>
                </a:highlight>
              </a:rPr>
              <a:t> is wat overblijft als je al het water uit het voer haalt. </a:t>
            </a:r>
            <a:r>
              <a:rPr lang="nl" sz="2100">
                <a:solidFill>
                  <a:srgbClr val="5B0F00"/>
                </a:solidFill>
                <a:highlight>
                  <a:srgbClr val="FFFFFF"/>
                </a:highlight>
              </a:rPr>
              <a:t>In water zitten geen voedingsstoffen!</a:t>
            </a:r>
            <a:endParaRPr sz="2100">
              <a:solidFill>
                <a:srgbClr val="5B0F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100">
                <a:solidFill>
                  <a:srgbClr val="595656"/>
                </a:solidFill>
                <a:highlight>
                  <a:srgbClr val="FFFFFF"/>
                </a:highlight>
              </a:rPr>
              <a:t>Droge stof </a:t>
            </a:r>
            <a:r>
              <a:rPr lang="nl" sz="2100" b="1">
                <a:solidFill>
                  <a:schemeClr val="dk1"/>
                </a:solidFill>
                <a:highlight>
                  <a:srgbClr val="FFFFFF"/>
                </a:highlight>
              </a:rPr>
              <a:t>(DS) </a:t>
            </a:r>
            <a:r>
              <a:rPr lang="nl" sz="2100">
                <a:solidFill>
                  <a:srgbClr val="595656"/>
                </a:solidFill>
                <a:highlight>
                  <a:srgbClr val="FFFFFF"/>
                </a:highlight>
              </a:rPr>
              <a:t>gebruiken we bij het rantsoenberekenen.</a:t>
            </a:r>
            <a:endParaRPr sz="2100">
              <a:solidFill>
                <a:srgbClr val="5956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100">
                <a:solidFill>
                  <a:srgbClr val="595656"/>
                </a:solidFill>
                <a:highlight>
                  <a:srgbClr val="FFFFFF"/>
                </a:highlight>
              </a:rPr>
              <a:t>In het </a:t>
            </a:r>
            <a:r>
              <a:rPr lang="nl" sz="2200" b="1" i="1">
                <a:solidFill>
                  <a:srgbClr val="000000"/>
                </a:solidFill>
              </a:rPr>
              <a:t>droge stofgehalte</a:t>
            </a:r>
            <a:r>
              <a:rPr lang="nl" sz="2100">
                <a:solidFill>
                  <a:srgbClr val="595656"/>
                </a:solidFill>
                <a:highlight>
                  <a:srgbClr val="FFFFFF"/>
                </a:highlight>
              </a:rPr>
              <a:t> zitten de voedingsstoffen.</a:t>
            </a:r>
            <a:endParaRPr sz="2100">
              <a:solidFill>
                <a:srgbClr val="5956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100">
                <a:solidFill>
                  <a:srgbClr val="595656"/>
                </a:solidFill>
                <a:highlight>
                  <a:srgbClr val="FFFFFF"/>
                </a:highlight>
              </a:rPr>
              <a:t>Door dit te berekenen weet je wat een dier daadwerkelijk opneemt aan voedingsstoffen</a:t>
            </a:r>
            <a:endParaRPr sz="2100">
              <a:solidFill>
                <a:srgbClr val="5956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>
              <a:solidFill>
                <a:srgbClr val="595656"/>
              </a:solidFill>
              <a:highlight>
                <a:srgbClr val="FFFFFF"/>
              </a:highlight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475" y="3113563"/>
            <a:ext cx="23622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Rantsoen berekenen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VEM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DVE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VEP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>
                <a:solidFill>
                  <a:srgbClr val="FF0000"/>
                </a:solidFill>
              </a:rPr>
              <a:t>VREp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1095000" y="4239375"/>
            <a:ext cx="6791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434343"/>
                </a:solidFill>
              </a:rPr>
              <a:t>Verteerbaar Ruw Eiwit paard = hoeveelheid aan eiwitten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1366250" y="1245700"/>
            <a:ext cx="4028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1074900" y="1152475"/>
            <a:ext cx="516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595656"/>
                </a:solidFill>
                <a:highlight>
                  <a:srgbClr val="FFFFFF"/>
                </a:highlight>
              </a:rPr>
              <a:t>Voeder Eenheid Melk = hoeveelheid aan energie</a:t>
            </a:r>
            <a:endParaRPr sz="2100"/>
          </a:p>
        </p:txBody>
      </p:sp>
      <p:sp>
        <p:nvSpPr>
          <p:cNvPr id="122" name="Google Shape;122;p20"/>
          <p:cNvSpPr txBox="1"/>
          <p:nvPr/>
        </p:nvSpPr>
        <p:spPr>
          <a:xfrm>
            <a:off x="1095000" y="2179950"/>
            <a:ext cx="55152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595656"/>
                </a:solidFill>
                <a:highlight>
                  <a:srgbClr val="FFFFFF"/>
                </a:highlight>
              </a:rPr>
              <a:t>Darm Verteerbaar Eiwit = hoeveelheid aan eiwitten</a:t>
            </a:r>
            <a:endParaRPr sz="2100"/>
          </a:p>
        </p:txBody>
      </p:sp>
      <p:sp>
        <p:nvSpPr>
          <p:cNvPr id="123" name="Google Shape;123;p20"/>
          <p:cNvSpPr txBox="1"/>
          <p:nvPr/>
        </p:nvSpPr>
        <p:spPr>
          <a:xfrm>
            <a:off x="1074900" y="3209663"/>
            <a:ext cx="5555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434343"/>
                </a:solidFill>
              </a:rPr>
              <a:t>Voeder Eenheid Paard = hoeveelheid aan energie</a:t>
            </a:r>
            <a:r>
              <a:rPr lang="nl" sz="1900"/>
              <a:t> </a:t>
            </a:r>
            <a:endParaRPr sz="1900"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475" y="749425"/>
            <a:ext cx="2781276" cy="339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Tabellenboekje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https://edepot.wur.nl/367875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Hulpmiddel bij het uitrekenen van een rantsoen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Je zoekt hierin op de hoeveelheid VEM/DVE/VEP en andere waarden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Waardes staan per product beschreven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Elk jaar een vernieuwde versie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160CB97AA9944823D4F7CE3EBB0E3" ma:contentTypeVersion="9" ma:contentTypeDescription="Een nieuw document maken." ma:contentTypeScope="" ma:versionID="a3b74ceb26521e20e00ad05f5c92cfe5">
  <xsd:schema xmlns:xsd="http://www.w3.org/2001/XMLSchema" xmlns:xs="http://www.w3.org/2001/XMLSchema" xmlns:p="http://schemas.microsoft.com/office/2006/metadata/properties" xmlns:ns2="857190e7-f14a-4353-88e6-64ca5f0bd809" targetNamespace="http://schemas.microsoft.com/office/2006/metadata/properties" ma:root="true" ma:fieldsID="11ebc6cf55807d77807c3ea827579030" ns2:_="">
    <xsd:import namespace="857190e7-f14a-4353-88e6-64ca5f0bd8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190e7-f14a-4353-88e6-64ca5f0bd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C8236F-C094-4F45-9CEC-4385A2D406FD}"/>
</file>

<file path=customXml/itemProps2.xml><?xml version="1.0" encoding="utf-8"?>
<ds:datastoreItem xmlns:ds="http://schemas.openxmlformats.org/officeDocument/2006/customXml" ds:itemID="{8C4A9D9A-125F-4BD8-8F15-DBDC9B3489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4ECED6-9940-43EC-9E2B-706EA0AD0460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5954553f-0791-4a95-87ad-ebb80c072f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257</Words>
  <Application>Microsoft Office PowerPoint</Application>
  <PresentationFormat>Diavoorstelling (16:9)</PresentationFormat>
  <Paragraphs>58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Rantsoen berekenen</vt:lpstr>
      <vt:lpstr>Welke soorten eters kennen wij ook alweer? </vt:lpstr>
      <vt:lpstr>PowerPoint-presentatie</vt:lpstr>
      <vt:lpstr>Voedingsbehoefte</vt:lpstr>
      <vt:lpstr>PowerPoint-presentatie</vt:lpstr>
      <vt:lpstr>Kwaliteit van voer</vt:lpstr>
      <vt:lpstr>Droge stof</vt:lpstr>
      <vt:lpstr>Rantsoen berekenen</vt:lpstr>
      <vt:lpstr>Tabellenboekje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Rantsoen berekenen</dc:title>
  <dc:creator>Anya Koster</dc:creator>
  <cp:lastModifiedBy>Anya Koster</cp:lastModifiedBy>
  <cp:revision>1</cp:revision>
  <dcterms:modified xsi:type="dcterms:W3CDTF">2020-09-30T09:23:26Z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0x010100D62160CB97AA9944823D4F7CE3EBB0E3</vt:lpwstr>
  </property>
</Properties>
</file>